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5" r:id="rId21"/>
    <p:sldId id="31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E1E7-8861-FE6D-AB10-F547F1F0A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04345-462D-B784-51A1-900944470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55F90-3270-3091-4A92-F94C3FB05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44D00-5153-7C67-7FA0-89A0E2A10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8701D-BF20-BF0C-EE74-87D139A7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71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0368C-9E56-4FE5-8ADD-E50AE8DA1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49F1C7-9B12-745E-ABB4-DBFDADBE6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E5C22-1733-4C8A-3DC8-E005D3168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72C2B-3FED-36BD-86AE-774451B9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D0281-BDA2-F20D-0D08-30A0B84F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45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DC9E84-B7BD-837E-D61A-67FF15892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85DE-0AAF-6A1E-4AEB-92B050E3F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DAB8B-A9B4-C7B2-7D9E-2A5EC3B89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E5EA6-1D91-E7AA-75BE-DF6967A6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5D7F9-EDE2-8A2B-CC4F-32F7B416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3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07949-1F33-A2E3-16F6-59359557F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005ED-BBAD-9A85-7A6B-2AB7E4B04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41D93-3F65-2E68-763F-26CF2657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1FBDF-8D79-1612-3616-C71026D02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755E2-C546-5887-2F3F-E12FF28B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2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0F82-71E3-6ED9-4CBC-15FB424E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8643E-D554-B094-AE7E-9A24C8650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B2B4F-D930-1902-0633-DD5CDAFB1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141F7-50FD-0360-7D3D-D88A7B08E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DBCAD-5B91-F28B-5C25-6A0C3A74E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8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B0F72-A221-CE46-D13B-41E0487A2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7ED83-C74C-3A1C-00CA-07A1BDA9D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8DCBC-DF86-7252-8FBB-A980D7614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E3EF2-9644-5EC4-91B8-7656B90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90566-FD03-AF7F-D5B1-CB668BF64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D8028-5ABE-5618-2218-183F599D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2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9C230-00D0-0236-24D2-B8588E92F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EC127-D069-0ABD-4EF1-0A52884B0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42501-942B-C9C6-D906-C9263CD09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95E3A6-CCA1-55D3-2A03-5A9D23F89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E2B595-72E7-C314-EB9E-770E5AACD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C36D5-CA9D-1B87-A07D-2E8EE33E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74D503-D2A0-5D4F-64B7-40AA0DC07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5A6CE-47BF-76F1-52C8-CECC6826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3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2253-D015-6234-3DEF-B8997899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6EB65-FB40-D517-E5F0-74CB03C5E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996FC2-AB19-C675-5F71-F5756AF07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BD28E-D9CA-0013-18AF-5D9C9F5D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1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D943E1-6DAF-FE59-2371-C51A1151B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ECBBDC-B939-0447-1DE5-F138E66AE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533FC-6396-7DF3-E0B3-E76D27C20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4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54D4-AC44-42AA-B29B-DD6423E62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3452D-8BC1-C57B-91F6-D6CA88BAC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6B308-A48E-45E3-84B1-04A7AEFB5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E0BF2-BFAD-92B0-6097-4D670AB4A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BFC2-5787-EDC0-2D9C-35BB2CDB2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4B6C9-D832-1C89-7E9B-6714B7DF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6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DD500-43C3-8E68-6A9A-D0BB61312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B0940-A5A7-C44F-11BE-C15B1A6627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33220-A19A-6A03-AF51-6C3D46C05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37C03-914D-28C7-BD44-9AACFDCC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0638F-1BF6-2E3A-4D70-EF2267EED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B107F-B1E1-B5FA-0E4A-33875457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9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671153-1C3C-95BE-9753-C90C3BAD8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26682-2D50-C08C-0F14-A487F6D4E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6BB3B-9FBA-D3CC-3A5C-C91EF336A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90375-DE69-4636-BAE1-F9B98B57DE36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67262-B4C8-DFE5-38DD-30C0D8627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EAD26-34CF-99F8-4D00-159644CB9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7E00C-A5E5-41FE-9FA2-34B578A12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6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ard with a blue and white background&#10;&#10;AI-generated content may be incorrect.">
            <a:extLst>
              <a:ext uri="{FF2B5EF4-FFF2-40B4-BE49-F238E27FC236}">
                <a16:creationId xmlns:a16="http://schemas.microsoft.com/office/drawing/2014/main" id="{6D7FF75C-375B-169F-6A9A-A7E538038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318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071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B33DF-AB87-289C-2BD8-D376542CD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F53B0-4484-CBCD-A0E7-E7BB02A71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D50C6EC4-CB71-E9FD-8E25-7384DD8689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38D7494-2AD9-FDF6-A583-1D1CA685C068}"/>
              </a:ext>
            </a:extLst>
          </p:cNvPr>
          <p:cNvSpPr txBox="1"/>
          <p:nvPr/>
        </p:nvSpPr>
        <p:spPr>
          <a:xfrm>
            <a:off x="2260195" y="2820860"/>
            <a:ext cx="7650829" cy="2608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Intermission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Minutes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DAEB5F7A-D59A-25B7-AAD5-5D33C6046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23774E14-7379-5002-78DF-44623B8206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543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70051-25C2-C298-42E7-05DC85187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D55E-C2C3-4A13-38A9-259A192B2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F02C93B1-6B87-86C1-0624-6FB902B63E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AF0438D-94AB-6DF7-79EC-D909D3B5B813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Russian Dance (Trepak)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Pyotr Ilyich Tchaikovsky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1E21AC4E-5F6F-C1F3-DF7A-DE1C32FFC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0155A55-D12C-3D8E-DDA3-A3D49DEEBA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64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73ECE-E1EA-A2A7-D3A0-D9524DD04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40CDE-DE4C-9CE0-E0FB-BAD3D474A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89125D44-069B-45DC-F772-A306A2B053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8E0B5C0-06BD-E4A1-880E-C58910628646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Fum</a:t>
            </a: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Fum</a:t>
            </a: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Fum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Mark Hayes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0AF2A6CE-66BE-2FC5-A8D7-9BC0AF7412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02E53476-7858-94FE-15ED-22C7B50662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76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ABABF-0FE6-1C39-D78D-D92ACAC3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3C3F2-110A-F940-8162-90C96ACF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2C1E8462-2043-4287-D0FC-80749AC312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92A709-F4E3-0616-DB22-22654BC40D45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Jolly Old Saint Nicholas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Lani Smith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FE9BEC0D-66D7-6C86-5068-648DC8F48B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5492D03A-CD77-BAE2-3246-B5A62EB8BE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961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974C9-3DD2-EE06-F596-8C2034C54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C2C2F-44B4-3D18-AAEB-B45F8AD78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5B2BC53F-4783-5BAA-2DAF-D98C013119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C55BB82-1B1D-5CF5-D311-EED919911E30}"/>
              </a:ext>
            </a:extLst>
          </p:cNvPr>
          <p:cNvSpPr txBox="1"/>
          <p:nvPr/>
        </p:nvSpPr>
        <p:spPr>
          <a:xfrm>
            <a:off x="2064471" y="2820860"/>
            <a:ext cx="8125904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Rest Ye Merry Gentlemen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7D070A15-8357-498A-FFF8-DF89E8F455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0B8CA131-CAEA-A491-D1D9-FD4BDCB8DA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211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65BD5-0B9A-067F-8B5E-0005F01F1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BD02-0569-122E-21C8-D95771C70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550797C1-9918-984C-8D35-1D8E1C9E0C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E67152-DCBB-F429-335A-5D72F446FAC0}"/>
              </a:ext>
            </a:extLst>
          </p:cNvPr>
          <p:cNvSpPr txBox="1"/>
          <p:nvPr/>
        </p:nvSpPr>
        <p:spPr>
          <a:xfrm>
            <a:off x="1513609" y="2820860"/>
            <a:ext cx="9164782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Tannenbaum – O Christmas Tree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DAE3D07-0189-6B43-4264-39FBF415E5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3E51C9BE-3BC3-150A-5CA0-CF958E8C9B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51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B4F3A-061B-1237-6D90-B9551937D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ABEB4-BCB7-AB89-E00A-046F35F7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0C32DA43-14F5-4EBE-A1AF-38D253CA38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82611A-EBCC-4D33-BB49-DDBA05FE5289}"/>
              </a:ext>
            </a:extLst>
          </p:cNvPr>
          <p:cNvSpPr txBox="1"/>
          <p:nvPr/>
        </p:nvSpPr>
        <p:spPr>
          <a:xfrm>
            <a:off x="1513609" y="2820860"/>
            <a:ext cx="9164782" cy="3003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Sleigh Ride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Leroy Anderson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Michael Edwards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20990F8F-0E51-4F6F-64A9-653DFD2726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E4207680-2B9A-E1BB-24A9-6FBEB50802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109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1A777-13B4-CD7F-2170-0254A96F4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01D0E-B2DE-D042-AEEF-59F478AFD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1064C767-8D37-E8C4-74C9-72F8611C72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FCFA651-E426-3D27-8864-39DB87410D15}"/>
              </a:ext>
            </a:extLst>
          </p:cNvPr>
          <p:cNvSpPr txBox="1"/>
          <p:nvPr/>
        </p:nvSpPr>
        <p:spPr>
          <a:xfrm>
            <a:off x="1513609" y="2820860"/>
            <a:ext cx="9164782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Winter Wonderland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Felix Bernard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940361F4-AC0F-E861-1C09-4DEA31AF0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83F98D62-99B4-D64B-B529-A1E571F37C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27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CE0B3-A745-1348-3AD0-B3B18EA02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27C45-0C36-124B-56AD-A45B424B6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0F08444F-93D2-36E8-6E06-DBAB794109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E23E2B7-9E6A-2938-389B-281DD8EA767D}"/>
              </a:ext>
            </a:extLst>
          </p:cNvPr>
          <p:cNvSpPr txBox="1"/>
          <p:nvPr/>
        </p:nvSpPr>
        <p:spPr>
          <a:xfrm>
            <a:off x="1513609" y="2820860"/>
            <a:ext cx="9164782" cy="3003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White Christmas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Irving Berlin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Phillip </a:t>
            </a:r>
            <a:r>
              <a:rPr lang="en-US" sz="3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Keveren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41EA7FBC-9906-B32F-4C25-BD441D25F1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0918138C-D728-6D2A-FF01-E18DB02F5C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92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92DEB-1FA6-6666-A934-A3E205552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0CA8D-F926-7D01-8143-74E586000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EF14BEA6-243A-DA34-5E61-B3E0946621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BE97D00-4313-1870-59A2-9B0C37AFC05A}"/>
              </a:ext>
            </a:extLst>
          </p:cNvPr>
          <p:cNvSpPr txBox="1"/>
          <p:nvPr/>
        </p:nvSpPr>
        <p:spPr>
          <a:xfrm>
            <a:off x="1513609" y="2820860"/>
            <a:ext cx="9164782" cy="3003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You’re a Mean One, Mr. Grinch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Alfred Hague and Dr. Seuss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Sarah Molenaar</a:t>
            </a:r>
            <a:endParaRPr lang="en-U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A24FE915-07BE-2EE0-0299-380B68453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B308B57-AFAA-C455-5495-9DC4FB493A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610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01533F1-97BA-1F5D-AC87-B6C2FDD1C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4982"/>
            <a:ext cx="9144000" cy="184996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Cocoa and Candy Canes</a:t>
            </a:r>
          </a:p>
          <a:p>
            <a:r>
              <a:rPr lang="en-US" dirty="0"/>
              <a:t>Michelle Payton</a:t>
            </a:r>
          </a:p>
          <a:p>
            <a:r>
              <a:rPr lang="en-US" dirty="0"/>
              <a:t>James F. Rickley</a:t>
            </a:r>
          </a:p>
          <a:p>
            <a:r>
              <a:rPr lang="en-US" dirty="0"/>
              <a:t>Piano 4 Hand Duets</a:t>
            </a:r>
          </a:p>
        </p:txBody>
      </p:sp>
      <p:pic>
        <p:nvPicPr>
          <p:cNvPr id="5" name="Picture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AD09590C-7645-D20A-582E-8BB6FFE57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764" y="321764"/>
            <a:ext cx="6304472" cy="3983218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09BE8A44-09D9-B125-235B-8053F7C3D6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7" name="Picture 6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115988AF-7A44-B910-A9CA-CAF5829D10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1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E3A03-CDF6-E24A-D3B6-EE23C80A5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CB5CEB3-9692-E2E6-77A0-8ABEF9A953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4982"/>
            <a:ext cx="9144000" cy="184996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Cocoa and Candy Canes</a:t>
            </a:r>
          </a:p>
          <a:p>
            <a:r>
              <a:rPr lang="en-US" dirty="0"/>
              <a:t>Michelle Payton</a:t>
            </a:r>
          </a:p>
          <a:p>
            <a:r>
              <a:rPr lang="en-US" dirty="0"/>
              <a:t>James F. Rickley</a:t>
            </a:r>
          </a:p>
          <a:p>
            <a:r>
              <a:rPr lang="en-US" dirty="0"/>
              <a:t>Piano 4 Hand Duets</a:t>
            </a:r>
          </a:p>
        </p:txBody>
      </p:sp>
      <p:pic>
        <p:nvPicPr>
          <p:cNvPr id="5" name="Picture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E53CADB5-669D-7ED8-04BD-23EA38328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764" y="321764"/>
            <a:ext cx="6304472" cy="3983218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129BA7A8-56CD-C001-BC05-B4A6F6C2B2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7" name="Picture 6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4546E8E4-448A-C446-39A8-6849D3A3D7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804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DE789-47D6-6CC9-475C-238637B6F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ard with a blue and white background&#10;&#10;AI-generated content may be incorrect.">
            <a:extLst>
              <a:ext uri="{FF2B5EF4-FFF2-40B4-BE49-F238E27FC236}">
                <a16:creationId xmlns:a16="http://schemas.microsoft.com/office/drawing/2014/main" id="{F8FBDD20-1B04-D26C-F952-A14CBB872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318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25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F014F-83BF-BE1C-7656-AA36B6D97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53059AD5-4663-9190-E4C4-DF06D04D4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4496612-374A-9960-C50C-8F725C8BB482}"/>
              </a:ext>
            </a:extLst>
          </p:cNvPr>
          <p:cNvSpPr txBox="1"/>
          <p:nvPr/>
        </p:nvSpPr>
        <p:spPr>
          <a:xfrm>
            <a:off x="2398144" y="2812211"/>
            <a:ext cx="7358332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Joy to the World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F218D58-7F2F-F718-3BF3-5DABCC68AF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46132B22-F270-19FB-E633-46AB6D1967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2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BA0B9-D2AB-5CDD-AB30-F5FBF74CD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FB138-CAC0-F965-59BA-E424D5D5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E961DFF7-34FB-9C41-9D14-389BC03D9A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32BC36-5D9F-81AE-B063-29C417834D9B}"/>
              </a:ext>
            </a:extLst>
          </p:cNvPr>
          <p:cNvSpPr txBox="1"/>
          <p:nvPr/>
        </p:nvSpPr>
        <p:spPr>
          <a:xfrm>
            <a:off x="2398144" y="2812211"/>
            <a:ext cx="7358332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Hark! The Herald Angels Sing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2FE09C3E-D59B-95E8-48E0-9034BB1D62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164F7A45-D872-B7A9-3833-9AE266A402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32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5628D-5993-9593-1C73-99E1B5D72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8A9DF-33D1-3C63-D697-7AB624633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3A401594-818D-24BD-3EDB-9711F22CBA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4A4C15-E0AF-AD92-4BA6-7CB045CCE876}"/>
              </a:ext>
            </a:extLst>
          </p:cNvPr>
          <p:cNvSpPr txBox="1"/>
          <p:nvPr/>
        </p:nvSpPr>
        <p:spPr>
          <a:xfrm>
            <a:off x="2398144" y="2812211"/>
            <a:ext cx="7358332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 Tell </a:t>
            </a:r>
            <a:r>
              <a:rPr lang="en-US" sz="4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on the Mountain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Mark Hayes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E5CC83B3-7064-37A2-E07F-DE696CEFB5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1F0FB070-0D93-2079-B514-EB8DB89D26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01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0075D-BA93-8779-00DE-EDDECB7CA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3A63-ECC3-EE31-3B01-E43526D5D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1DCF8E2C-85A7-EAC7-CFF5-34F1C4112C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DEFD4C1-328F-0254-09CF-B543E3F1E471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Rise Up, Shepherd and Follow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Mark Hayes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C74DD67-E171-D867-964C-11B7F06E45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5B60B41A-0690-0597-8D07-E37F6DC48E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7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BBAC-56AB-08B6-6EE6-07A1AB6EC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7116-EB67-DADF-E39E-B2B58D64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3DAAEA9B-D55A-04D8-0FEA-1124CEB354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90410EF-53A3-46F5-6A32-02C2507A7405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Silent Night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27A65E01-A3C0-3368-0B70-E291FA75F6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CC2ADB5E-EE67-FB59-E4C1-F3B5293EB6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7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1B46F-9BB2-349E-2FD0-FF81EF89A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CD2ED-003B-70FC-4CAA-A216243AC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CF03BCB7-5BA1-B097-553D-0D59278B2F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E9B4155-B4D9-623C-FC87-6A378A79BDB2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Still, Still, Still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Mark Hayes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7C489D24-49B0-5085-5094-47D8C96419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C233CDA9-FDBF-D032-663D-9678DC16A7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713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C6ECC-6907-E768-E176-CD4480A6A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68F72-D3DB-E878-7BB0-58291AA9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5496613" cy="109988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Cocoa and Candy Canes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A blue and white striped background&#10;&#10;Description automatically generated">
            <a:extLst>
              <a:ext uri="{FF2B5EF4-FFF2-40B4-BE49-F238E27FC236}">
                <a16:creationId xmlns:a16="http://schemas.microsoft.com/office/drawing/2014/main" id="{3411F2EE-3D7B-9B83-563F-3FC35F34B2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767" y="365125"/>
            <a:ext cx="3299698" cy="20847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1D46BCE-B97D-385A-F113-75C81DE0C4D6}"/>
              </a:ext>
            </a:extLst>
          </p:cNvPr>
          <p:cNvSpPr txBox="1"/>
          <p:nvPr/>
        </p:nvSpPr>
        <p:spPr>
          <a:xfrm>
            <a:off x="2260195" y="2820860"/>
            <a:ext cx="7650829" cy="241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Come, All Ye Faithful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Arranged by John Turner</a:t>
            </a:r>
          </a:p>
          <a:p>
            <a:pPr algn="ctr"/>
            <a:endParaRPr lang="en-US" dirty="0"/>
          </a:p>
        </p:txBody>
      </p:sp>
      <p:pic>
        <p:nvPicPr>
          <p:cNvPr id="3" name="Picture 2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6B919DB6-709F-2D8E-3E4A-B4EAB9D01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609" y="4126376"/>
            <a:ext cx="1496291" cy="1105593"/>
          </a:xfrm>
          <a:prstGeom prst="rect">
            <a:avLst/>
          </a:prstGeom>
        </p:spPr>
      </p:pic>
      <p:pic>
        <p:nvPicPr>
          <p:cNvPr id="4" name="Picture 3" descr="A green and red holly leaves&#10;&#10;AI-generated content may be incorrect.">
            <a:extLst>
              <a:ext uri="{FF2B5EF4-FFF2-40B4-BE49-F238E27FC236}">
                <a16:creationId xmlns:a16="http://schemas.microsoft.com/office/drawing/2014/main" id="{B1A66D38-ED11-7787-359C-2E4C44CC8F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1318" y="4109751"/>
            <a:ext cx="1517073" cy="112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43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261</Words>
  <Application>Microsoft Office PowerPoint</Application>
  <PresentationFormat>Widescreen</PresentationFormat>
  <Paragraphs>79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Cocoa and Candy Canes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Rickley</dc:creator>
  <cp:lastModifiedBy>James Rickley</cp:lastModifiedBy>
  <cp:revision>6</cp:revision>
  <dcterms:created xsi:type="dcterms:W3CDTF">2024-02-07T02:12:33Z</dcterms:created>
  <dcterms:modified xsi:type="dcterms:W3CDTF">2025-12-14T02:34:15Z</dcterms:modified>
</cp:coreProperties>
</file>