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0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E1E7-8861-FE6D-AB10-F547F1F0A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04345-462D-B784-51A1-900944470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55F90-3270-3091-4A92-F94C3FB05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44D00-5153-7C67-7FA0-89A0E2A1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8701D-BF20-BF0C-EE74-87D139A7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7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368C-9E56-4FE5-8ADD-E50AE8DA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49F1C7-9B12-745E-ABB4-DBFDADBE6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E5C22-1733-4C8A-3DC8-E005D3168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72C2B-3FED-36BD-86AE-774451B9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D0281-BDA2-F20D-0D08-30A0B84F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4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DC9E84-B7BD-837E-D61A-67FF15892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85DE-0AAF-6A1E-4AEB-92B050E3F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DAB8B-A9B4-C7B2-7D9E-2A5EC3B89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E5EA6-1D91-E7AA-75BE-DF6967A6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5D7F9-EDE2-8A2B-CC4F-32F7B416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3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07949-1F33-A2E3-16F6-59359557F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005ED-BBAD-9A85-7A6B-2AB7E4B04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41D93-3F65-2E68-763F-26CF2657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1FBDF-8D79-1612-3616-C71026D02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755E2-C546-5887-2F3F-E12FF28B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2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0F82-71E3-6ED9-4CBC-15FB424E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8643E-D554-B094-AE7E-9A24C8650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B2B4F-D930-1902-0633-DD5CDAFB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141F7-50FD-0360-7D3D-D88A7B08E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DBCAD-5B91-F28B-5C25-6A0C3A74E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8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B0F72-A221-CE46-D13B-41E0487A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7ED83-C74C-3A1C-00CA-07A1BDA9D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8DCBC-DF86-7252-8FBB-A980D7614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E3EF2-9644-5EC4-91B8-7656B90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90566-FD03-AF7F-D5B1-CB668BF64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D8028-5ABE-5618-2218-183F599D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2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9C230-00D0-0236-24D2-B8588E92F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EC127-D069-0ABD-4EF1-0A52884B0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42501-942B-C9C6-D906-C9263CD09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5E3A6-CCA1-55D3-2A03-5A9D23F89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2B595-72E7-C314-EB9E-770E5AACD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C36D5-CA9D-1B87-A07D-2E8EE33E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74D503-D2A0-5D4F-64B7-40AA0DC0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5A6CE-47BF-76F1-52C8-CECC6826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3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2253-D015-6234-3DEF-B8997899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6EB65-FB40-D517-E5F0-74CB03C5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96FC2-AB19-C675-5F71-F5756AF0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BD28E-D9CA-0013-18AF-5D9C9F5D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1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D943E1-6DAF-FE59-2371-C51A1151B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ECBBDC-B939-0447-1DE5-F138E66AE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533FC-6396-7DF3-E0B3-E76D27C20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4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54D4-AC44-42AA-B29B-DD6423E62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3452D-8BC1-C57B-91F6-D6CA88BAC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6B308-A48E-45E3-84B1-04A7AEFB5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E0BF2-BFAD-92B0-6097-4D670AB4A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BFC2-5787-EDC0-2D9C-35BB2CDB2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4B6C9-D832-1C89-7E9B-6714B7DF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6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D500-43C3-8E68-6A9A-D0BB61312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B0940-A5A7-C44F-11BE-C15B1A6627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33220-A19A-6A03-AF51-6C3D46C05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37C03-914D-28C7-BD44-9AACFDCC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0638F-1BF6-2E3A-4D70-EF2267EED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B107F-B1E1-B5FA-0E4A-33875457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9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671153-1C3C-95BE-9753-C90C3BAD8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26682-2D50-C08C-0F14-A487F6D4E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6BB3B-9FBA-D3CC-3A5C-C91EF336A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90375-DE69-4636-BAE1-F9B98B57DE36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67262-B4C8-DFE5-38DD-30C0D8627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EAD26-34CF-99F8-4D00-159644CB9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6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1533F1-97BA-1F5D-AC87-B6C2FDD1C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5517"/>
            <a:ext cx="9144000" cy="1479430"/>
          </a:xfrm>
        </p:spPr>
        <p:txBody>
          <a:bodyPr>
            <a:normAutofit/>
          </a:bodyPr>
          <a:lstStyle/>
          <a:p>
            <a:r>
              <a:rPr lang="en-US" dirty="0"/>
              <a:t>Wednesday 27 November 2024</a:t>
            </a:r>
          </a:p>
        </p:txBody>
      </p:sp>
      <p:pic>
        <p:nvPicPr>
          <p:cNvPr id="5" name="Picture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AD09590C-7645-D20A-582E-8BB6FFE57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764" y="321764"/>
            <a:ext cx="6304472" cy="398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1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51852-6140-A109-3984-50EC9FF4B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90B4ED97-5E0A-943B-2702-C9123F3AE8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391C6A-8B55-BD3A-9DFC-ABF90BEA935F}"/>
              </a:ext>
            </a:extLst>
          </p:cNvPr>
          <p:cNvSpPr txBox="1"/>
          <p:nvPr/>
        </p:nvSpPr>
        <p:spPr>
          <a:xfrm>
            <a:off x="639097" y="1854027"/>
            <a:ext cx="10933471" cy="3158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Lord thy God in the midst of thee is mighty, he will save, he will rejoice over thee with joy; he will rest in his love, he will joy over thee with singing.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FE5C00-430E-D9FD-803E-C40A9AD097AD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F93D92-BE5C-1811-A667-569997D75013}"/>
              </a:ext>
            </a:extLst>
          </p:cNvPr>
          <p:cNvSpPr txBox="1"/>
          <p:nvPr/>
        </p:nvSpPr>
        <p:spPr>
          <a:xfrm>
            <a:off x="8634439" y="4757056"/>
            <a:ext cx="2757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Zephaniah 3:17</a:t>
            </a:r>
          </a:p>
        </p:txBody>
      </p:sp>
    </p:spTree>
    <p:extLst>
      <p:ext uri="{BB962C8B-B14F-4D97-AF65-F5344CB8AC3E}">
        <p14:creationId xmlns:p14="http://schemas.microsoft.com/office/powerpoint/2010/main" val="498878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315AA4-B61A-7714-5BEC-54D76162D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6D758F-A9C2-7A31-B380-4F30E27D0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5517"/>
            <a:ext cx="9144000" cy="1479430"/>
          </a:xfrm>
        </p:spPr>
        <p:txBody>
          <a:bodyPr>
            <a:normAutofit/>
          </a:bodyPr>
          <a:lstStyle/>
          <a:p>
            <a:r>
              <a:rPr lang="en-US" dirty="0"/>
              <a:t>Wednesday 27 November 2024</a:t>
            </a:r>
          </a:p>
        </p:txBody>
      </p:sp>
      <p:pic>
        <p:nvPicPr>
          <p:cNvPr id="5" name="Picture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B28FF0A1-4550-C904-BF9B-5A60C54F2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764" y="321764"/>
            <a:ext cx="6304472" cy="398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662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2A417-6930-534D-CA63-28D13C2D7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10207A18-D3A5-BFA7-4084-0A25D3E71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001" y="0"/>
            <a:ext cx="3970273" cy="25084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1F62D5-ECD1-5D4A-F309-E1D93569FD2B}"/>
              </a:ext>
            </a:extLst>
          </p:cNvPr>
          <p:cNvSpPr txBox="1"/>
          <p:nvPr/>
        </p:nvSpPr>
        <p:spPr>
          <a:xfrm>
            <a:off x="1996997" y="2508452"/>
            <a:ext cx="8961364" cy="4216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December 4, 2024</a:t>
            </a:r>
          </a:p>
          <a:p>
            <a:pPr algn="ctr"/>
            <a:r>
              <a:rPr lang="en-US" sz="2000" dirty="0"/>
              <a:t>Destin Markland, James F. Rickley, Pianists</a:t>
            </a:r>
          </a:p>
          <a:p>
            <a:pPr algn="ctr"/>
            <a:r>
              <a:rPr lang="en-US" sz="2000" dirty="0"/>
              <a:t>17, Reawakening, Progression and Undiminished</a:t>
            </a:r>
          </a:p>
          <a:p>
            <a:pPr algn="ctr"/>
            <a:r>
              <a:rPr lang="en-US" sz="2000" dirty="0"/>
              <a:t> by Destin Markland</a:t>
            </a:r>
          </a:p>
          <a:p>
            <a:pPr algn="ctr"/>
            <a:r>
              <a:rPr lang="en-US" sz="2200" dirty="0"/>
              <a:t>December 11, 2024</a:t>
            </a:r>
            <a:endParaRPr lang="en-US" sz="2400" dirty="0"/>
          </a:p>
          <a:p>
            <a:pPr algn="ctr"/>
            <a:r>
              <a:rPr lang="en-US" sz="2000" dirty="0"/>
              <a:t>Alan Johnson, Soprano Saxophone</a:t>
            </a:r>
          </a:p>
          <a:p>
            <a:pPr algn="ctr"/>
            <a:r>
              <a:rPr lang="en-US" sz="2000" dirty="0"/>
              <a:t>Jake </a:t>
            </a:r>
            <a:r>
              <a:rPr lang="en-US" sz="2000" dirty="0" err="1"/>
              <a:t>Henneford</a:t>
            </a:r>
            <a:r>
              <a:rPr lang="en-US" sz="2000" dirty="0"/>
              <a:t>, Marimba</a:t>
            </a:r>
          </a:p>
          <a:p>
            <a:pPr algn="ctr"/>
            <a:r>
              <a:rPr lang="en-US" sz="2000" dirty="0"/>
              <a:t>Phenomenon by James F Rickley</a:t>
            </a:r>
          </a:p>
          <a:p>
            <a:pPr algn="ctr"/>
            <a:r>
              <a:rPr lang="en-US" sz="2200" dirty="0"/>
              <a:t>December 18, 2024</a:t>
            </a:r>
            <a:endParaRPr lang="en-US" sz="2400" dirty="0"/>
          </a:p>
          <a:p>
            <a:pPr algn="ctr"/>
            <a:r>
              <a:rPr lang="en-US" sz="2000" dirty="0"/>
              <a:t>Christopher Kloker, Clarinet</a:t>
            </a:r>
          </a:p>
          <a:p>
            <a:pPr algn="ctr"/>
            <a:r>
              <a:rPr lang="en-US" sz="2000" dirty="0" err="1"/>
              <a:t>Clarinificence</a:t>
            </a:r>
            <a:r>
              <a:rPr lang="en-US" sz="2000" dirty="0"/>
              <a:t> by David Saslav</a:t>
            </a:r>
          </a:p>
          <a:p>
            <a:pPr algn="ctr"/>
            <a:r>
              <a:rPr lang="en-US" sz="2000" dirty="0"/>
              <a:t>Dancing Wind, Mystic Wind, Numberings in the City of Night by James F. Rickley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52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53059AD5-4663-9190-E4C4-DF06D04D4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496612-374A-9960-C50C-8F725C8BB482}"/>
              </a:ext>
            </a:extLst>
          </p:cNvPr>
          <p:cNvSpPr txBox="1"/>
          <p:nvPr/>
        </p:nvSpPr>
        <p:spPr>
          <a:xfrm>
            <a:off x="2416834" y="2477930"/>
            <a:ext cx="7358332" cy="401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Moonlight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Laura Detrick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Jean </a:t>
            </a:r>
            <a:r>
              <a:rPr lang="en-US" sz="3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Annau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Clarinet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Wendy Weissman, Clarinet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0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05EC8-FCB5-6923-5441-791AFBCC5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1A0119DB-7D12-1217-A3F6-B2EFE9BC34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09DB560-3FE4-A49F-3D59-22C6864C96E8}"/>
              </a:ext>
            </a:extLst>
          </p:cNvPr>
          <p:cNvSpPr txBox="1"/>
          <p:nvPr/>
        </p:nvSpPr>
        <p:spPr>
          <a:xfrm>
            <a:off x="2387336" y="1389349"/>
            <a:ext cx="7358332" cy="6128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Seven Dances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James F. Rickley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Jean </a:t>
            </a:r>
            <a:r>
              <a:rPr lang="en-US" sz="3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Annau</a:t>
            </a: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Clarinet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Wendy Weissman, Clarinet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Bruce Bull, Percussion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Barry, Percussion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Samarra Nicholson, Dancer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8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BB2E9-ED71-DA58-6C93-8C0828EF6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BC44B93F-90AD-8793-4FFA-F2CA46998C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280BE5-2FDE-B4C5-CC90-1F044F896810}"/>
              </a:ext>
            </a:extLst>
          </p:cNvPr>
          <p:cNvSpPr txBox="1"/>
          <p:nvPr/>
        </p:nvSpPr>
        <p:spPr>
          <a:xfrm>
            <a:off x="639097" y="1854027"/>
            <a:ext cx="10933471" cy="3817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Miriam, the prophetess, the sister of Aaron, took a timbrel in her hand; and all the women went out after her with timbrels and dancing.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9ADA79-EA81-0535-2D64-F4FE2F7B6C9F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EEB700-81CB-7ADF-BB95-B6B0621B7270}"/>
              </a:ext>
            </a:extLst>
          </p:cNvPr>
          <p:cNvSpPr txBox="1"/>
          <p:nvPr/>
        </p:nvSpPr>
        <p:spPr>
          <a:xfrm>
            <a:off x="8634439" y="4757056"/>
            <a:ext cx="2398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Exodus 15:20</a:t>
            </a:r>
          </a:p>
        </p:txBody>
      </p:sp>
    </p:spTree>
    <p:extLst>
      <p:ext uri="{BB962C8B-B14F-4D97-AF65-F5344CB8AC3E}">
        <p14:creationId xmlns:p14="http://schemas.microsoft.com/office/powerpoint/2010/main" val="309257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28D29-17A4-2958-4758-910BC81CA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B2FB207A-5F5C-D964-688B-C116E1379D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505DE4F-CDB3-C6C8-F227-2B5CCBC01274}"/>
              </a:ext>
            </a:extLst>
          </p:cNvPr>
          <p:cNvSpPr txBox="1"/>
          <p:nvPr/>
        </p:nvSpPr>
        <p:spPr>
          <a:xfrm>
            <a:off x="639097" y="1854027"/>
            <a:ext cx="10933471" cy="2565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Praise him with timbrel and dance; praise him with strings and pipe!</a:t>
            </a: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C1FCD4-C939-7B9E-17DB-1E11D61986B1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61C660-7A66-FDAD-D83F-F43EB67F3D82}"/>
              </a:ext>
            </a:extLst>
          </p:cNvPr>
          <p:cNvSpPr txBox="1"/>
          <p:nvPr/>
        </p:nvSpPr>
        <p:spPr>
          <a:xfrm>
            <a:off x="8634439" y="4757056"/>
            <a:ext cx="2207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Psalm 150:4</a:t>
            </a:r>
          </a:p>
        </p:txBody>
      </p:sp>
    </p:spTree>
    <p:extLst>
      <p:ext uri="{BB962C8B-B14F-4D97-AF65-F5344CB8AC3E}">
        <p14:creationId xmlns:p14="http://schemas.microsoft.com/office/powerpoint/2010/main" val="42506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C3A0C-A526-DB9E-F68F-79CA30693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BCBEA955-8C10-A8E5-5CF6-1F48BBF4A7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B134A2-8FF0-4F96-0F8D-1010531525F6}"/>
              </a:ext>
            </a:extLst>
          </p:cNvPr>
          <p:cNvSpPr txBox="1"/>
          <p:nvPr/>
        </p:nvSpPr>
        <p:spPr>
          <a:xfrm>
            <a:off x="639097" y="1854027"/>
            <a:ext cx="10933471" cy="375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David danced before the Lord with all his might; and David was girded with a linen ephod.  So, David and all the house of Israel brought up the ark of the Lord with shouting, and with the sound of the horn.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D216C6-7D60-76DD-87BB-45705BCC0469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0C3-78E1-031C-BD2A-764BDD246733}"/>
              </a:ext>
            </a:extLst>
          </p:cNvPr>
          <p:cNvSpPr txBox="1"/>
          <p:nvPr/>
        </p:nvSpPr>
        <p:spPr>
          <a:xfrm>
            <a:off x="8673767" y="5313179"/>
            <a:ext cx="3086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 Samuel 6:14-15</a:t>
            </a:r>
          </a:p>
        </p:txBody>
      </p:sp>
    </p:spTree>
    <p:extLst>
      <p:ext uri="{BB962C8B-B14F-4D97-AF65-F5344CB8AC3E}">
        <p14:creationId xmlns:p14="http://schemas.microsoft.com/office/powerpoint/2010/main" val="1262587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03572-252F-D737-10A7-11CE62E84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C1F67DAD-9D7B-52BC-BCEB-50A9646803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8F71F5-4691-7BFE-DC89-84524C014FF0}"/>
              </a:ext>
            </a:extLst>
          </p:cNvPr>
          <p:cNvSpPr txBox="1"/>
          <p:nvPr/>
        </p:nvSpPr>
        <p:spPr>
          <a:xfrm>
            <a:off x="639097" y="1854027"/>
            <a:ext cx="10933471" cy="2565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them praise his name with dancing, making melody to him with timbrel and lyre!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0B7002-E117-DAA0-A577-91CED62DB49E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1BAB83-6C47-63D1-4DB8-D7CD1ADB94A2}"/>
              </a:ext>
            </a:extLst>
          </p:cNvPr>
          <p:cNvSpPr txBox="1"/>
          <p:nvPr/>
        </p:nvSpPr>
        <p:spPr>
          <a:xfrm>
            <a:off x="8634439" y="4757056"/>
            <a:ext cx="2207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Psalm 149:3</a:t>
            </a:r>
          </a:p>
        </p:txBody>
      </p:sp>
    </p:spTree>
    <p:extLst>
      <p:ext uri="{BB962C8B-B14F-4D97-AF65-F5344CB8AC3E}">
        <p14:creationId xmlns:p14="http://schemas.microsoft.com/office/powerpoint/2010/main" val="56847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D33DE-A793-52C5-5AC5-6EB880A8E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A4FD11ED-1BE0-421B-CA12-439DE3EB21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80D2BE-ED81-2920-B084-2871D8E14615}"/>
              </a:ext>
            </a:extLst>
          </p:cNvPr>
          <p:cNvSpPr txBox="1"/>
          <p:nvPr/>
        </p:nvSpPr>
        <p:spPr>
          <a:xfrm>
            <a:off x="639097" y="1854027"/>
            <a:ext cx="10933471" cy="375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shall the maidens rejoice in the dance, and the young men and the old shall be merry. I will turn their mourning into joy,  I will comfort them, and give them gladness for sorrow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BB3545-71D0-50EA-7622-E23E52EF452F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1B3E4D-9583-5881-E537-65A9C1574F76}"/>
              </a:ext>
            </a:extLst>
          </p:cNvPr>
          <p:cNvSpPr txBox="1"/>
          <p:nvPr/>
        </p:nvSpPr>
        <p:spPr>
          <a:xfrm>
            <a:off x="8673767" y="5199508"/>
            <a:ext cx="2734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Jeremiah 31:13</a:t>
            </a:r>
          </a:p>
        </p:txBody>
      </p:sp>
    </p:spTree>
    <p:extLst>
      <p:ext uri="{BB962C8B-B14F-4D97-AF65-F5344CB8AC3E}">
        <p14:creationId xmlns:p14="http://schemas.microsoft.com/office/powerpoint/2010/main" val="130198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76680-8DE4-0B26-1899-173582FCE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ABB1BA35-7B60-97BF-DC86-7A7FAF9E1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D19A1F1-EDEE-5CBF-B2B1-80B269BC5D87}"/>
              </a:ext>
            </a:extLst>
          </p:cNvPr>
          <p:cNvSpPr txBox="1"/>
          <p:nvPr/>
        </p:nvSpPr>
        <p:spPr>
          <a:xfrm>
            <a:off x="639097" y="1854027"/>
            <a:ext cx="10933471" cy="2565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 hast turned for me my mourning into dancing; thou hast loosed my sackcloth and girded me with gladness.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CD8600-E71C-4BF5-CB20-CEB25F8F6F8F}"/>
              </a:ext>
            </a:extLst>
          </p:cNvPr>
          <p:cNvSpPr txBox="1"/>
          <p:nvPr/>
        </p:nvSpPr>
        <p:spPr>
          <a:xfrm>
            <a:off x="639097" y="747252"/>
            <a:ext cx="3041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Seven Dances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74DD46-F1B7-CD68-2761-07A6356D5047}"/>
              </a:ext>
            </a:extLst>
          </p:cNvPr>
          <p:cNvSpPr txBox="1"/>
          <p:nvPr/>
        </p:nvSpPr>
        <p:spPr>
          <a:xfrm>
            <a:off x="8634439" y="4757056"/>
            <a:ext cx="22076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Psalm 30:11</a:t>
            </a:r>
          </a:p>
        </p:txBody>
      </p:sp>
    </p:spTree>
    <p:extLst>
      <p:ext uri="{BB962C8B-B14F-4D97-AF65-F5344CB8AC3E}">
        <p14:creationId xmlns:p14="http://schemas.microsoft.com/office/powerpoint/2010/main" val="184963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19879</TotalTime>
  <Words>363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Rickley</dc:creator>
  <cp:lastModifiedBy>James Rickley</cp:lastModifiedBy>
  <cp:revision>7</cp:revision>
  <dcterms:created xsi:type="dcterms:W3CDTF">2024-02-07T02:12:33Z</dcterms:created>
  <dcterms:modified xsi:type="dcterms:W3CDTF">2024-11-23T17:32:42Z</dcterms:modified>
</cp:coreProperties>
</file>